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6"/>
  </p:notesMasterIdLst>
  <p:sldIdLst>
    <p:sldId id="266" r:id="rId5"/>
    <p:sldId id="270" r:id="rId6"/>
    <p:sldId id="258" r:id="rId7"/>
    <p:sldId id="281" r:id="rId8"/>
    <p:sldId id="269" r:id="rId9"/>
    <p:sldId id="282" r:id="rId10"/>
    <p:sldId id="272" r:id="rId11"/>
    <p:sldId id="273" r:id="rId12"/>
    <p:sldId id="275" r:id="rId13"/>
    <p:sldId id="283" r:id="rId14"/>
    <p:sldId id="279" r:id="rId15"/>
  </p:sldIdLst>
  <p:sldSz cx="12192000" cy="6858000"/>
  <p:notesSz cx="6858000" cy="9144000"/>
  <p:embeddedFontLst>
    <p:embeddedFont>
      <p:font typeface="SamsungOne 450C" panose="020B0506030303020204" charset="0"/>
      <p:regular r:id="rId17"/>
    </p:embeddedFont>
    <p:embeddedFont>
      <p:font typeface="SamsungOne 800C" panose="020B0906030303020204" charset="0"/>
      <p:bold r:id="rId18"/>
    </p:embeddedFont>
    <p:embeddedFont>
      <p:font typeface="Trebuchet MS" panose="020B0603020202020204" pitchFamily="3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44546A"/>
    <a:srgbClr val="005FD2"/>
    <a:srgbClr val="FFCC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280" y="578221"/>
            <a:ext cx="71043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Планы развития приложения</a:t>
            </a:r>
            <a:r>
              <a:rPr lang="en-US" sz="3200" dirty="0" smtClean="0"/>
              <a:t>:</a:t>
            </a:r>
          </a:p>
          <a:p>
            <a:endParaRPr lang="en-US" sz="3200" dirty="0"/>
          </a:p>
          <a:p>
            <a:r>
              <a:rPr lang="en-US" sz="3200" dirty="0" smtClean="0"/>
              <a:t>1.</a:t>
            </a:r>
            <a:r>
              <a:rPr lang="ru-RU" sz="3200" dirty="0" smtClean="0"/>
              <a:t>Сделать приложение серверным</a:t>
            </a:r>
          </a:p>
          <a:p>
            <a:endParaRPr lang="ru-RU" sz="3200" dirty="0" smtClean="0"/>
          </a:p>
          <a:p>
            <a:r>
              <a:rPr lang="ru-RU" sz="3200" dirty="0" smtClean="0"/>
              <a:t>2.Создать словарик или библиотеку  слов, где  добавляются слова</a:t>
            </a:r>
          </a:p>
          <a:p>
            <a:endParaRPr lang="ru-RU" sz="3200" dirty="0"/>
          </a:p>
          <a:p>
            <a:r>
              <a:rPr lang="ru-RU" sz="3200" dirty="0" smtClean="0"/>
              <a:t>3.Сделать несколько уровней  для прохождения </a:t>
            </a:r>
            <a:r>
              <a:rPr lang="ru-RU" sz="3200" smtClean="0"/>
              <a:t>одному человеку.</a:t>
            </a:r>
            <a:endParaRPr lang="en-US" sz="2800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973" y="-699247"/>
            <a:ext cx="6564923" cy="829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2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497" y="5993606"/>
            <a:ext cx="2481287" cy="38408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23992" y="635605"/>
            <a:ext cx="46153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/>
              <a:t>Заключение и </a:t>
            </a:r>
            <a:r>
              <a:rPr lang="ru-RU" sz="3600" dirty="0" smtClean="0"/>
              <a:t>выводы</a:t>
            </a:r>
            <a:endParaRPr lang="ru-RU" sz="3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3992" y="1410197"/>
            <a:ext cx="8846902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В ходе </a:t>
            </a:r>
            <a:r>
              <a:rPr lang="ru-RU" sz="2800" dirty="0" smtClean="0"/>
              <a:t>разработки приложения «Поле чудес». </a:t>
            </a:r>
          </a:p>
          <a:p>
            <a:r>
              <a:rPr lang="ru-RU" sz="2800" dirty="0" smtClean="0"/>
              <a:t>В приложении </a:t>
            </a:r>
            <a:r>
              <a:rPr lang="ru-RU" sz="2800" dirty="0"/>
              <a:t>реализовано выполнение следующих функций: </a:t>
            </a:r>
            <a:endParaRPr lang="ru-RU" sz="2800" dirty="0" smtClean="0"/>
          </a:p>
          <a:p>
            <a:r>
              <a:rPr lang="ru-RU" sz="2800" dirty="0" smtClean="0">
                <a:sym typeface="Symbol" panose="05050102010706020507" pitchFamily="18" charset="2"/>
              </a:rPr>
              <a:t>  </a:t>
            </a:r>
            <a:r>
              <a:rPr lang="ru-RU" sz="2800" dirty="0" smtClean="0">
                <a:sym typeface="Symbol" panose="05050102010706020507" pitchFamily="18" charset="2"/>
              </a:rPr>
              <a:t>В</a:t>
            </a:r>
            <a:r>
              <a:rPr lang="ru-RU" sz="2800" dirty="0" smtClean="0"/>
              <a:t>вод </a:t>
            </a:r>
            <a:r>
              <a:rPr lang="ru-RU" sz="2800" dirty="0" smtClean="0"/>
              <a:t>количество и имен </a:t>
            </a:r>
            <a:r>
              <a:rPr lang="ru-RU" sz="2800" dirty="0" smtClean="0"/>
              <a:t>игроков .</a:t>
            </a:r>
          </a:p>
          <a:p>
            <a:endParaRPr lang="ru-RU" sz="300" dirty="0" smtClean="0"/>
          </a:p>
          <a:p>
            <a:r>
              <a:rPr lang="ru-RU" sz="2800" dirty="0">
                <a:sym typeface="Symbol" panose="05050102010706020507" pitchFamily="18" charset="2"/>
              </a:rPr>
              <a:t> </a:t>
            </a:r>
            <a:r>
              <a:rPr lang="ru-RU" sz="2800" dirty="0" smtClean="0">
                <a:sym typeface="Symbol" panose="05050102010706020507" pitchFamily="18" charset="2"/>
              </a:rPr>
              <a:t> В</a:t>
            </a:r>
            <a:r>
              <a:rPr lang="ru-RU" sz="2800" dirty="0" smtClean="0"/>
              <a:t>вод </a:t>
            </a:r>
            <a:r>
              <a:rPr lang="ru-RU" sz="2800" dirty="0" smtClean="0"/>
              <a:t>слово   и  его </a:t>
            </a:r>
            <a:r>
              <a:rPr lang="ru-RU" sz="2800" dirty="0" smtClean="0"/>
              <a:t>описания.</a:t>
            </a:r>
            <a:endParaRPr lang="ru-RU" sz="300" dirty="0" smtClean="0"/>
          </a:p>
          <a:p>
            <a:pPr marL="457200" indent="-457200">
              <a:buFont typeface="Symbol" panose="05050102010706020507" pitchFamily="18" charset="2"/>
              <a:buChar char="·"/>
            </a:pPr>
            <a:endParaRPr lang="ru-RU" sz="200" dirty="0" smtClean="0"/>
          </a:p>
          <a:p>
            <a:r>
              <a:rPr lang="ru-RU" sz="2800" dirty="0">
                <a:sym typeface="Symbol" panose="05050102010706020507" pitchFamily="18" charset="2"/>
              </a:rPr>
              <a:t> </a:t>
            </a:r>
            <a:r>
              <a:rPr lang="ru-RU" sz="2800" dirty="0" smtClean="0">
                <a:sym typeface="Symbol" panose="05050102010706020507" pitchFamily="18" charset="2"/>
              </a:rPr>
              <a:t> В</a:t>
            </a:r>
            <a:r>
              <a:rPr lang="ru-RU" sz="2800" dirty="0" smtClean="0"/>
              <a:t>ывод </a:t>
            </a:r>
            <a:r>
              <a:rPr lang="ru-RU" sz="2800" dirty="0"/>
              <a:t>результата на </a:t>
            </a:r>
            <a:r>
              <a:rPr lang="ru-RU" sz="2800" dirty="0" smtClean="0"/>
              <a:t>экран и другие  </a:t>
            </a:r>
            <a:r>
              <a:rPr lang="ru-RU" sz="2800" dirty="0" smtClean="0"/>
              <a:t>функции.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11040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32965"/>
            <a:ext cx="1075764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Индивидуальный проект</a:t>
            </a:r>
          </a:p>
          <a:p>
            <a:endParaRPr lang="ru-RU" sz="3200" dirty="0" smtClean="0"/>
          </a:p>
          <a:p>
            <a:r>
              <a:rPr lang="ru-RU" sz="3200" dirty="0" smtClean="0"/>
              <a:t>Тема</a:t>
            </a:r>
            <a:r>
              <a:rPr lang="en-US" sz="3200" dirty="0" smtClean="0"/>
              <a:t>:</a:t>
            </a:r>
            <a:r>
              <a:rPr lang="ru-RU" sz="3200" dirty="0"/>
              <a:t> </a:t>
            </a:r>
            <a:r>
              <a:rPr lang="ru-RU" sz="3200" dirty="0" smtClean="0"/>
              <a:t>приложение Поле чудес</a:t>
            </a:r>
          </a:p>
          <a:p>
            <a:pPr algn="ctr"/>
            <a:endParaRPr lang="ru-RU" sz="4000" dirty="0"/>
          </a:p>
          <a:p>
            <a:pPr algn="ctr"/>
            <a:endParaRPr lang="ru-RU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624917" y="4894729"/>
            <a:ext cx="498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Выполнил</a:t>
            </a:r>
            <a:r>
              <a:rPr lang="en-US" dirty="0" smtClean="0"/>
              <a:t>: </a:t>
            </a:r>
            <a:r>
              <a:rPr lang="ru-RU" dirty="0" err="1" smtClean="0"/>
              <a:t>Габдулхаков</a:t>
            </a:r>
            <a:r>
              <a:rPr lang="ru-RU" dirty="0" smtClean="0"/>
              <a:t> </a:t>
            </a:r>
            <a:r>
              <a:rPr lang="ru-RU" dirty="0" err="1" smtClean="0"/>
              <a:t>Арслан</a:t>
            </a:r>
            <a:r>
              <a:rPr lang="ru-RU" dirty="0" smtClean="0"/>
              <a:t> Русланович</a:t>
            </a:r>
          </a:p>
          <a:p>
            <a:r>
              <a:rPr lang="ru-RU" dirty="0" smtClean="0"/>
              <a:t>Руководитель</a:t>
            </a:r>
            <a:r>
              <a:rPr lang="en-US" dirty="0" smtClean="0"/>
              <a:t>: </a:t>
            </a:r>
            <a:r>
              <a:rPr lang="ru-RU" dirty="0" smtClean="0"/>
              <a:t>Нужных Алексей Васильевич</a:t>
            </a:r>
          </a:p>
          <a:p>
            <a:r>
              <a:rPr lang="ru-RU" dirty="0" smtClean="0"/>
              <a:t> </a:t>
            </a:r>
            <a:r>
              <a:rPr lang="ru-RU" dirty="0" err="1" smtClean="0"/>
              <a:t>Г.Воронеж</a:t>
            </a:r>
            <a:r>
              <a:rPr lang="ru-RU" dirty="0" smtClean="0"/>
              <a:t> 2022</a:t>
            </a:r>
            <a:r>
              <a:rPr lang="ru-RU" dirty="0"/>
              <a:t>г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50537647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4" y="530154"/>
            <a:ext cx="3222812" cy="690677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/>
              <a:t>Введение</a:t>
            </a:r>
            <a:endParaRPr lang="ru-RU" sz="4000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932328" y="1745267"/>
            <a:ext cx="931881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Каждый </a:t>
            </a:r>
            <a:r>
              <a:rPr lang="ru-RU" sz="2800" dirty="0"/>
              <a:t>человек знаком с игрой «Поле чудес».</a:t>
            </a:r>
          </a:p>
          <a:p>
            <a:r>
              <a:rPr lang="ru-RU" sz="2800" dirty="0" smtClean="0"/>
              <a:t>Поле чудес  </a:t>
            </a:r>
            <a:r>
              <a:rPr lang="ru-RU" sz="2800" dirty="0"/>
              <a:t>— советская и российская телеигра, выходящая каждую пятницу в </a:t>
            </a:r>
            <a:r>
              <a:rPr lang="ru-RU" sz="2800" dirty="0" smtClean="0"/>
              <a:t>19:45 </a:t>
            </a:r>
            <a:r>
              <a:rPr lang="ru-RU" sz="2800" dirty="0"/>
              <a:t>и являющаяся частичным аналогом американской телевизионной программы «Колесо Фортуны</a:t>
            </a:r>
            <a:r>
              <a:rPr lang="ru-RU" sz="2800" dirty="0" smtClean="0"/>
              <a:t>».</a:t>
            </a:r>
            <a:r>
              <a:rPr lang="ru-RU" sz="2000" dirty="0"/>
              <a:t> </a:t>
            </a:r>
            <a:r>
              <a:rPr lang="ru-RU" sz="2800" dirty="0"/>
              <a:t>Данная игра интересна </a:t>
            </a:r>
            <a:r>
              <a:rPr lang="ru-RU" sz="2800" dirty="0" smtClean="0"/>
              <a:t> тем,  что  в  ней  дается  какое-либо  </a:t>
            </a:r>
            <a:r>
              <a:rPr lang="ru-RU" sz="2800" dirty="0"/>
              <a:t>описание </a:t>
            </a:r>
            <a:r>
              <a:rPr lang="ru-RU" sz="2800" dirty="0" smtClean="0"/>
              <a:t>или определение</a:t>
            </a:r>
            <a:r>
              <a:rPr lang="ru-RU" sz="2800" dirty="0"/>
              <a:t>, по которому нужно угадать слово</a:t>
            </a:r>
            <a:endParaRPr lang="ru-RU" sz="2800" dirty="0" smtClean="0"/>
          </a:p>
          <a:p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1365" y="806824"/>
            <a:ext cx="6508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Цель проекта</a:t>
            </a:r>
            <a:endParaRPr lang="ru-RU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61365" y="1936376"/>
            <a:ext cx="40341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Создать приложение похожее </a:t>
            </a:r>
            <a:r>
              <a:rPr lang="ru-RU" sz="2800" dirty="0"/>
              <a:t>на телеигру «Поле чудес</a:t>
            </a:r>
            <a:r>
              <a:rPr lang="ru-RU" sz="2800" dirty="0" smtClean="0"/>
              <a:t>».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777" y="806824"/>
            <a:ext cx="8198223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57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418" y="5976764"/>
            <a:ext cx="2479652" cy="3795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9246" y="130435"/>
            <a:ext cx="861417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/>
              <a:t>                 Правила игры</a:t>
            </a:r>
            <a:r>
              <a:rPr lang="en-US" sz="3600" b="1" dirty="0" smtClean="0"/>
              <a:t>:</a:t>
            </a:r>
            <a:endParaRPr lang="ru-RU" sz="3600" b="1" dirty="0" smtClean="0"/>
          </a:p>
          <a:p>
            <a:endParaRPr lang="en-US" sz="2800" b="1" dirty="0" smtClean="0"/>
          </a:p>
          <a:p>
            <a:pPr marL="228600" indent="-228600">
              <a:buFont typeface="+mj-lt"/>
              <a:buAutoNum type="arabicPeriod"/>
            </a:pPr>
            <a:r>
              <a:rPr lang="ru-RU" sz="2400" dirty="0" smtClean="0"/>
              <a:t>В игре могут участвовать от 1 до 6 человек </a:t>
            </a:r>
          </a:p>
          <a:p>
            <a:pPr marL="228600" indent="-228600">
              <a:buFont typeface="+mj-lt"/>
              <a:buAutoNum type="arabicPeriod"/>
            </a:pPr>
            <a:endParaRPr lang="ru-RU" sz="2400" dirty="0" smtClean="0"/>
          </a:p>
          <a:p>
            <a:pPr marL="228600" indent="-228600">
              <a:buFont typeface="+mj-lt"/>
              <a:buAutoNum type="arabicPeriod"/>
            </a:pPr>
            <a:r>
              <a:rPr lang="ru-RU" sz="2400" dirty="0" smtClean="0"/>
              <a:t>Участники должны выбрать ведущего </a:t>
            </a:r>
            <a:r>
              <a:rPr lang="en-US" sz="2400" dirty="0" smtClean="0"/>
              <a:t>,</a:t>
            </a:r>
            <a:r>
              <a:rPr lang="ru-RU" sz="2400" dirty="0" smtClean="0"/>
              <a:t>который загадает слово и даст описание к этому  слову. </a:t>
            </a:r>
          </a:p>
          <a:p>
            <a:pPr marL="228600" indent="-228600">
              <a:buFont typeface="+mj-lt"/>
              <a:buAutoNum type="arabicPeriod"/>
            </a:pPr>
            <a:endParaRPr lang="ru-RU" sz="2400" dirty="0" smtClean="0"/>
          </a:p>
          <a:p>
            <a:pPr marL="228600" indent="-228600">
              <a:buFont typeface="+mj-lt"/>
              <a:buAutoNum type="arabicPeriod"/>
            </a:pPr>
            <a:r>
              <a:rPr lang="ru-RU" sz="2400" dirty="0" smtClean="0"/>
              <a:t>Участники должны соблюдать очередь</a:t>
            </a:r>
            <a:r>
              <a:rPr lang="en-US" sz="2400" dirty="0" smtClean="0"/>
              <a:t>, </a:t>
            </a:r>
            <a:r>
              <a:rPr lang="ru-RU" sz="2400" dirty="0" smtClean="0"/>
              <a:t>когда крутят барабан</a:t>
            </a:r>
          </a:p>
          <a:p>
            <a:pPr marL="228600" indent="-228600">
              <a:buFont typeface="+mj-lt"/>
              <a:buAutoNum type="arabicPeriod"/>
            </a:pPr>
            <a:endParaRPr lang="ru-RU" sz="2400" dirty="0" smtClean="0"/>
          </a:p>
          <a:p>
            <a:pPr marL="228600" indent="-228600">
              <a:buFont typeface="+mj-lt"/>
              <a:buAutoNum type="arabicPeriod"/>
            </a:pPr>
            <a:r>
              <a:rPr lang="ru-RU" sz="2400" dirty="0" smtClean="0"/>
              <a:t>Победитель  игры становиться кто  собрал больше  очков , при угадывании букв слова</a:t>
            </a:r>
          </a:p>
          <a:p>
            <a:r>
              <a:rPr lang="ru-RU" sz="2400" dirty="0" smtClean="0"/>
              <a:t>-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/>
          <p:cNvSpPr/>
          <p:nvPr/>
        </p:nvSpPr>
        <p:spPr>
          <a:xfrm>
            <a:off x="524436" y="2084294"/>
            <a:ext cx="2702858" cy="793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</a:t>
            </a:r>
            <a:r>
              <a:rPr lang="en-US" dirty="0" err="1" smtClean="0"/>
              <a:t>ain.activity</a:t>
            </a:r>
            <a:endParaRPr lang="ru-RU" dirty="0"/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3227294" y="2555505"/>
            <a:ext cx="672353" cy="39668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3227294" y="2020138"/>
            <a:ext cx="779930" cy="31096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Скругленный прямоугольник 22"/>
          <p:cNvSpPr/>
          <p:nvPr/>
        </p:nvSpPr>
        <p:spPr>
          <a:xfrm>
            <a:off x="3617259" y="3002620"/>
            <a:ext cx="2702858" cy="793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Admin.activity</a:t>
            </a:r>
            <a:endParaRPr lang="ru-RU" dirty="0"/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4007224" y="1492063"/>
            <a:ext cx="2702858" cy="793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Game.activity</a:t>
            </a:r>
            <a:endParaRPr lang="ru-RU" dirty="0"/>
          </a:p>
        </p:txBody>
      </p:sp>
      <p:cxnSp>
        <p:nvCxnSpPr>
          <p:cNvPr id="26" name="Прямая со стрелкой 25"/>
          <p:cNvCxnSpPr>
            <a:stCxn id="23" idx="3"/>
          </p:cNvCxnSpPr>
          <p:nvPr/>
        </p:nvCxnSpPr>
        <p:spPr>
          <a:xfrm flipV="1">
            <a:off x="6320117" y="3002620"/>
            <a:ext cx="954742" cy="3966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Скругленный прямоугольник 26"/>
          <p:cNvSpPr/>
          <p:nvPr/>
        </p:nvSpPr>
        <p:spPr>
          <a:xfrm>
            <a:off x="7326406" y="2605931"/>
            <a:ext cx="2702858" cy="793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Word.activity</a:t>
            </a:r>
            <a:endParaRPr lang="ru-RU" dirty="0"/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6710082" y="2175620"/>
            <a:ext cx="616324" cy="430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hlinkClick r:id="rId2" action="ppaction://hlinksldjump"/>
          </p:cNvPr>
          <p:cNvSpPr/>
          <p:nvPr/>
        </p:nvSpPr>
        <p:spPr>
          <a:xfrm>
            <a:off x="5775511" y="3225897"/>
            <a:ext cx="472889" cy="34682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hlinkClick r:id="" action="ppaction://hlinkshowjump?jump=nextslide"/>
          </p:cNvPr>
          <p:cNvSpPr/>
          <p:nvPr/>
        </p:nvSpPr>
        <p:spPr>
          <a:xfrm>
            <a:off x="2628900" y="2331103"/>
            <a:ext cx="472889" cy="34682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hlinkClick r:id="rId3" action="ppaction://hlinksldjump"/>
          </p:cNvPr>
          <p:cNvSpPr/>
          <p:nvPr/>
        </p:nvSpPr>
        <p:spPr>
          <a:xfrm>
            <a:off x="6083672" y="1715340"/>
            <a:ext cx="472889" cy="34682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38390" y="469167"/>
            <a:ext cx="6181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Схема работы активности приложения</a:t>
            </a:r>
            <a:endParaRPr lang="ru-RU" sz="3200" dirty="0"/>
          </a:p>
        </p:txBody>
      </p:sp>
      <p:sp>
        <p:nvSpPr>
          <p:cNvPr id="16" name="Управляющая кнопка: далее 15">
            <a:hlinkClick r:id="rId4" action="ppaction://hlinksldjump" highlightClick="1"/>
          </p:cNvPr>
          <p:cNvSpPr/>
          <p:nvPr/>
        </p:nvSpPr>
        <p:spPr>
          <a:xfrm>
            <a:off x="11445626" y="6145306"/>
            <a:ext cx="535702" cy="510988"/>
          </a:xfrm>
          <a:prstGeom prst="actionButtonForwardNex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2332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2696088"/>
            <a:ext cx="4889416" cy="1889924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360458" y="1269220"/>
            <a:ext cx="177949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Игра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Слова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ru-RU" sz="2800" dirty="0">
              <a:solidFill>
                <a:srgbClr val="54A021"/>
              </a:solidFill>
              <a:latin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ru-RU" sz="2800" dirty="0">
              <a:solidFill>
                <a:srgbClr val="54A021"/>
              </a:solidFill>
              <a:latin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ru-RU" sz="2800" dirty="0">
              <a:solidFill>
                <a:srgbClr val="54A021"/>
              </a:solidFill>
              <a:latin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v"/>
            </a:pPr>
            <a:endParaRPr lang="ru-RU" sz="2800" dirty="0">
              <a:solidFill>
                <a:srgbClr val="54A021"/>
              </a:solidFill>
              <a:latin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ru-RU" sz="2800" dirty="0">
              <a:solidFill>
                <a:srgbClr val="54A021"/>
              </a:solidFill>
              <a:latin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ru-RU" sz="2800" dirty="0" smtClean="0">
              <a:solidFill>
                <a:srgbClr val="54A021"/>
              </a:solidFill>
              <a:latin typeface="Times New Roman" panose="02020603050405020304" pitchFamily="18" charset="0"/>
            </a:endParaRPr>
          </a:p>
          <a:p>
            <a:pPr lvl="0"/>
            <a:endParaRPr lang="ru-RU" sz="2800" dirty="0">
              <a:solidFill>
                <a:srgbClr val="54A021"/>
              </a:solidFill>
              <a:latin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ru-RU" sz="2800" dirty="0" smtClean="0">
              <a:solidFill>
                <a:srgbClr val="54A021"/>
              </a:solidFill>
              <a:latin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Выйти</a:t>
            </a:r>
            <a:endParaRPr lang="ru-RU" sz="2800" dirty="0">
              <a:solidFill>
                <a:schemeClr val="bg1"/>
              </a:solidFill>
              <a:latin typeface="Trebuchet MS" panose="020B0603020202020204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847" y="665357"/>
            <a:ext cx="4141694" cy="6208077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 flipH="1">
            <a:off x="3200399" y="1465663"/>
            <a:ext cx="316005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 flipV="1">
            <a:off x="3200399" y="1842247"/>
            <a:ext cx="3160059" cy="672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3065929" y="5816436"/>
            <a:ext cx="3220571" cy="7648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Управляющая кнопка: далее 8">
            <a:hlinkClick r:id="rId4" action="ppaction://hlinksldjump" highlightClick="1"/>
          </p:cNvPr>
          <p:cNvSpPr/>
          <p:nvPr/>
        </p:nvSpPr>
        <p:spPr>
          <a:xfrm>
            <a:off x="11445626" y="6145306"/>
            <a:ext cx="535702" cy="510988"/>
          </a:xfrm>
          <a:prstGeom prst="actionButtonForwardNex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11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671"/>
            <a:ext cx="3939987" cy="626632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979801" y="5583313"/>
            <a:ext cx="32541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</a:rPr>
              <a:t>Удаление 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слова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7" name="Прямая со стрелкой 6"/>
          <p:cNvCxnSpPr>
            <a:stCxn id="11" idx="1"/>
          </p:cNvCxnSpPr>
          <p:nvPr/>
        </p:nvCxnSpPr>
        <p:spPr>
          <a:xfrm flipH="1">
            <a:off x="1761565" y="1017556"/>
            <a:ext cx="2292722" cy="394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672353" y="4078951"/>
            <a:ext cx="3267634" cy="6544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 flipV="1">
            <a:off x="3765179" y="4961965"/>
            <a:ext cx="658903" cy="6150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983" y="2739769"/>
            <a:ext cx="3839662" cy="19009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139" y="22196"/>
            <a:ext cx="3710861" cy="185282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643" y="4858480"/>
            <a:ext cx="3832413" cy="1999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39987" y="3862913"/>
            <a:ext cx="321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</a:rPr>
              <a:t>Добавление 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слова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4287" y="83289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</a:rPr>
              <a:t>Список добавленных 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слов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Дуга 23"/>
          <p:cNvSpPr/>
          <p:nvPr/>
        </p:nvSpPr>
        <p:spPr>
          <a:xfrm>
            <a:off x="1054240" y="4899221"/>
            <a:ext cx="6255589" cy="999760"/>
          </a:xfrm>
          <a:prstGeom prst="arc">
            <a:avLst>
              <a:gd name="adj1" fmla="val 14395612"/>
              <a:gd name="adj2" fmla="val 21596144"/>
            </a:avLst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0" name="Соединительная линия уступом 29"/>
          <p:cNvCxnSpPr/>
          <p:nvPr/>
        </p:nvCxnSpPr>
        <p:spPr>
          <a:xfrm flipV="1">
            <a:off x="389965" y="3287046"/>
            <a:ext cx="6558805" cy="1367772"/>
          </a:xfrm>
          <a:prstGeom prst="bentConnector3">
            <a:avLst>
              <a:gd name="adj1" fmla="val -2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 flipV="1">
            <a:off x="8592671" y="1875024"/>
            <a:ext cx="578223" cy="8647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Управляющая кнопка: далее 12">
            <a:hlinkClick r:id="rId6" action="ppaction://hlinksldjump" highlightClick="1"/>
          </p:cNvPr>
          <p:cNvSpPr/>
          <p:nvPr/>
        </p:nvSpPr>
        <p:spPr>
          <a:xfrm>
            <a:off x="11445626" y="6145306"/>
            <a:ext cx="535702" cy="510988"/>
          </a:xfrm>
          <a:prstGeom prst="actionButtonForwardNex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947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329"/>
            <a:ext cx="4472192" cy="26384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t="4992" r="-1657" b="5731"/>
          <a:stretch/>
        </p:blipFill>
        <p:spPr>
          <a:xfrm>
            <a:off x="8749554" y="0"/>
            <a:ext cx="3442446" cy="6858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562" y="-594"/>
            <a:ext cx="3805518" cy="685859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46215"/>
            <a:ext cx="4581933" cy="2404961"/>
          </a:xfrm>
          <a:prstGeom prst="rect">
            <a:avLst/>
          </a:prstGeom>
        </p:spPr>
      </p:pic>
      <p:sp>
        <p:nvSpPr>
          <p:cNvPr id="7" name="Управляющая кнопка: далее 6">
            <a:hlinkClick r:id="rId6" action="ppaction://hlinksldjump" highlightClick="1"/>
          </p:cNvPr>
          <p:cNvSpPr/>
          <p:nvPr/>
        </p:nvSpPr>
        <p:spPr>
          <a:xfrm>
            <a:off x="136650" y="6252143"/>
            <a:ext cx="535702" cy="510988"/>
          </a:xfrm>
          <a:prstGeom prst="actionButtonForwardNex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661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220</Words>
  <Application>Microsoft Office PowerPoint</Application>
  <PresentationFormat>Широкоэкранный</PresentationFormat>
  <Paragraphs>57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11</vt:i4>
      </vt:variant>
    </vt:vector>
  </HeadingPairs>
  <TitlesOfParts>
    <vt:vector size="23" baseType="lpstr">
      <vt:lpstr>SamsungOne 450C</vt:lpstr>
      <vt:lpstr>SamsungOne 800C</vt:lpstr>
      <vt:lpstr>Arial</vt:lpstr>
      <vt:lpstr>Times New Roman</vt:lpstr>
      <vt:lpstr>Symbol</vt:lpstr>
      <vt:lpstr>Trebuchet MS</vt:lpstr>
      <vt:lpstr>Calibri</vt:lpstr>
      <vt:lpstr>Wingdings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Презентация PowerPoint</vt:lpstr>
      <vt:lpstr>Введение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83</cp:revision>
  <dcterms:created xsi:type="dcterms:W3CDTF">2020-05-25T08:37:09Z</dcterms:created>
  <dcterms:modified xsi:type="dcterms:W3CDTF">2022-06-02T16:04:06Z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